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2a2cff399f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2a2cff399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2a2cff399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2a2cff399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2a2cff399f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2a2cff399f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2a2cff399f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2a2cff399f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2a2cff399f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2a2cff399f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x6vfSYbpHkxupuYLiXkeUr9IyR3isdqB/view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hyperlink" Target="https://github.com/Bobisan/Rfid-Scanner/commit/599041aaae76646678b49d453d337409dd667545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RFID Скенер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От: Борис Стрински № 5 10г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Какво представлява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892125" y="1033550"/>
            <a:ext cx="4577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004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55"/>
              <a:buChar char="●"/>
            </a:pPr>
            <a:r>
              <a:rPr lang="bg" sz="1754"/>
              <a:t>Скенер за радиочестотна идентификация (RFID) използващ RC 522 модула</a:t>
            </a:r>
            <a:endParaRPr sz="1754"/>
          </a:p>
          <a:p>
            <a:pPr indent="-34004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55"/>
              <a:buChar char="●"/>
            </a:pPr>
            <a:r>
              <a:rPr lang="bg" sz="1754"/>
              <a:t>Предназначено за проверка на чипове и карти, работещи чрез радиочестотна идентификация (като тея за входа на блока)</a:t>
            </a:r>
            <a:endParaRPr sz="1754"/>
          </a:p>
          <a:p>
            <a:pPr indent="-34004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55"/>
              <a:buChar char="●"/>
            </a:pPr>
            <a:r>
              <a:rPr lang="bg" sz="1754"/>
              <a:t>Работи чрез SPI протокола</a:t>
            </a:r>
            <a:endParaRPr sz="1754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754"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3166075"/>
            <a:ext cx="3407499" cy="1877650"/>
          </a:xfrm>
          <a:prstGeom prst="rect">
            <a:avLst/>
          </a:prstGeom>
          <a:noFill/>
          <a:ln cap="flat" cmpd="sng" w="3810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1950" y="1033550"/>
            <a:ext cx="3701799" cy="2776356"/>
          </a:xfrm>
          <a:prstGeom prst="rect">
            <a:avLst/>
          </a:prstGeom>
          <a:noFill/>
          <a:ln cap="flat" cmpd="sng" w="3810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Визия за развитие</a:t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8325" y="1203425"/>
            <a:ext cx="3530850" cy="3530850"/>
          </a:xfrm>
          <a:prstGeom prst="rect">
            <a:avLst/>
          </a:prstGeom>
          <a:noFill/>
          <a:ln cap="flat" cmpd="sng" w="3810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0" name="Google Shape;150;p15"/>
          <p:cNvSpPr txBox="1"/>
          <p:nvPr/>
        </p:nvSpPr>
        <p:spPr>
          <a:xfrm>
            <a:off x="1035450" y="1246325"/>
            <a:ext cx="3866100" cy="3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Lato"/>
              <a:buChar char="●"/>
            </a:pPr>
            <a:r>
              <a:rPr lang="bg" sz="2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Крайна цел ми е да превърна този скенер, в практически използваем продукт за лесна, евтина и безопасна</a:t>
            </a:r>
            <a:r>
              <a:rPr lang="bg" sz="2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bg" sz="2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идентификация.</a:t>
            </a:r>
            <a:endParaRPr sz="2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Демонстрация</a:t>
            </a:r>
            <a:endParaRPr/>
          </a:p>
        </p:txBody>
      </p:sp>
      <p:pic>
        <p:nvPicPr>
          <p:cNvPr id="156" name="Google Shape;156;p16" title="0-02-05-8b388ec8f19c17ff277ce109b270075017892115df55215c35d9f7b96a1255c1_5f42808f29a89b4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9938" y="919550"/>
            <a:ext cx="5314025" cy="398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81125" y="109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Код:</a:t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75" y="980375"/>
            <a:ext cx="3045990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7665" y="980375"/>
            <a:ext cx="3146618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7650" y="980376"/>
            <a:ext cx="2716451" cy="137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 txBox="1"/>
          <p:nvPr/>
        </p:nvSpPr>
        <p:spPr>
          <a:xfrm>
            <a:off x="6453225" y="3179375"/>
            <a:ext cx="26253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700" u="sng">
                <a:solidFill>
                  <a:schemeClr val="hlink"/>
                </a:solidFill>
                <a:hlinkClick r:id="rId6"/>
              </a:rPr>
              <a:t>https://github.com/Bobisan/Rfid-Scanner/commit/599041aaae76646678b49d453d337409dd667545</a:t>
            </a:r>
            <a:endParaRPr sz="1700"/>
          </a:p>
        </p:txBody>
      </p:sp>
      <p:sp>
        <p:nvSpPr>
          <p:cNvPr id="166" name="Google Shape;166;p17"/>
          <p:cNvSpPr txBox="1"/>
          <p:nvPr/>
        </p:nvSpPr>
        <p:spPr>
          <a:xfrm>
            <a:off x="6473475" y="2672450"/>
            <a:ext cx="25848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Също на: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425075" y="873550"/>
            <a:ext cx="59904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4400"/>
              <a:t>Благодаря ви за вниманието</a:t>
            </a:r>
            <a:endParaRPr sz="4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